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6"/>
  </p:notesMasterIdLst>
  <p:handoutMasterIdLst>
    <p:handoutMasterId r:id="rId7"/>
  </p:handoutMasterIdLst>
  <p:sldIdLst>
    <p:sldId id="299" r:id="rId5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3" userDrawn="1">
          <p15:clr>
            <a:srgbClr val="A4A3A4"/>
          </p15:clr>
        </p15:guide>
        <p15:guide id="3" pos="31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AFF"/>
    <a:srgbClr val="FFFFCC"/>
    <a:srgbClr val="FFFFEB"/>
    <a:srgbClr val="FFFFFF"/>
    <a:srgbClr val="000000"/>
    <a:srgbClr val="82A0AA"/>
    <a:srgbClr val="567783"/>
    <a:srgbClr val="223F4B"/>
    <a:srgbClr val="006487"/>
    <a:srgbClr val="DC6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79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266" y="390"/>
      </p:cViewPr>
      <p:guideLst>
        <p:guide orient="horz" pos="2160"/>
        <p:guide pos="2903"/>
        <p:guide pos="314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23315-3652-4BDC-8A79-10D41FA08241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BD337-12C5-45AC-92D7-BF79CCFC27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210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A264C-6953-4F22-AEE6-38CCC8CB2F77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80C04-D137-4757-B814-7DAA94ED84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1566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S04\Desktop\180613_PPTヘッダ帯_header のコピー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807" y="202145"/>
            <a:ext cx="9472613" cy="94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プレースホルダー 5"/>
          <p:cNvSpPr>
            <a:spLocks noGrp="1"/>
          </p:cNvSpPr>
          <p:nvPr>
            <p:ph type="body" sz="quarter" idx="10" hasCustomPrompt="1"/>
          </p:nvPr>
        </p:nvSpPr>
        <p:spPr>
          <a:xfrm>
            <a:off x="305879" y="5566335"/>
            <a:ext cx="2586024" cy="35128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  <a:ea typeface="+mn-ea"/>
                <a:cs typeface="メイリオ" pitchFamily="50" charset="-128"/>
              </a:defRPr>
            </a:lvl1pPr>
          </a:lstStyle>
          <a:p>
            <a:pPr lvl="0"/>
            <a:r>
              <a:rPr kumimoji="1" lang="en-US" altLang="ja-JP" dirty="0"/>
              <a:t>2020.6.1</a:t>
            </a:r>
            <a:endParaRPr kumimoji="1" lang="ja-JP" altLang="en-US" dirty="0"/>
          </a:p>
        </p:txBody>
      </p:sp>
      <p:sp>
        <p:nvSpPr>
          <p:cNvPr id="16" name="タイトル 2"/>
          <p:cNvSpPr>
            <a:spLocks noGrp="1"/>
          </p:cNvSpPr>
          <p:nvPr>
            <p:ph type="title" hasCustomPrompt="1"/>
          </p:nvPr>
        </p:nvSpPr>
        <p:spPr>
          <a:xfrm>
            <a:off x="305877" y="2699388"/>
            <a:ext cx="9296822" cy="5855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3400" b="1" baseline="0">
                <a:solidFill>
                  <a:schemeClr val="tx1"/>
                </a:solidFill>
                <a:latin typeface="+mj-lt"/>
                <a:ea typeface="+mj-ea"/>
                <a:cs typeface="メイリオ" pitchFamily="50" charset="-128"/>
              </a:defRPr>
            </a:lvl1pPr>
          </a:lstStyle>
          <a:p>
            <a:r>
              <a:rPr kumimoji="1" lang="en-US" altLang="ja-JP" dirty="0"/>
              <a:t>Cover Title 34pt</a:t>
            </a:r>
            <a:endParaRPr kumimoji="1" lang="ja-JP" altLang="en-US" dirty="0"/>
          </a:p>
        </p:txBody>
      </p:sp>
      <p:sp>
        <p:nvSpPr>
          <p:cNvPr id="13" name="テキスト プレースホルダー 21">
            <a:extLst>
              <a:ext uri="{FF2B5EF4-FFF2-40B4-BE49-F238E27FC236}">
                <a16:creationId xmlns:a16="http://schemas.microsoft.com/office/drawing/2014/main" id="{14992537-1752-40EB-89C4-F86F80A397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877" y="3361113"/>
            <a:ext cx="9296822" cy="1676400"/>
          </a:xfrm>
          <a:prstGeom prst="rect">
            <a:avLst/>
          </a:prstGeom>
        </p:spPr>
        <p:txBody>
          <a:bodyPr/>
          <a:lstStyle>
            <a:lvl1pPr marL="0" marR="0" indent="0" algn="l" defTabSz="68579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tx1"/>
                </a:solidFill>
                <a:latin typeface="+mj-lt"/>
                <a:ea typeface="+mn-ea"/>
                <a:cs typeface="メイリオ" pitchFamily="50" charset="-128"/>
              </a:defRPr>
            </a:lvl1pPr>
          </a:lstStyle>
          <a:p>
            <a:pPr marL="0" marR="0" lvl="0" indent="0" algn="l" defTabSz="68579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Subtitle 20pt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CA7E0D6-32B4-4289-A9DC-47E2D372A8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734" y="6421555"/>
            <a:ext cx="1188000" cy="230108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54471F7-9CDE-4414-8081-E639C01FB39F}"/>
              </a:ext>
            </a:extLst>
          </p:cNvPr>
          <p:cNvSpPr txBox="1"/>
          <p:nvPr userDrawn="1"/>
        </p:nvSpPr>
        <p:spPr>
          <a:xfrm>
            <a:off x="305877" y="5936675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三菱重工業株式会社</a:t>
            </a:r>
          </a:p>
        </p:txBody>
      </p:sp>
      <p:sp>
        <p:nvSpPr>
          <p:cNvPr id="17" name="日付プレースホルダー 32">
            <a:extLst>
              <a:ext uri="{FF2B5EF4-FFF2-40B4-BE49-F238E27FC236}">
                <a16:creationId xmlns:a16="http://schemas.microsoft.com/office/drawing/2014/main" id="{18124628-6893-40CF-AD98-79AE3C9B1A55}"/>
              </a:ext>
            </a:extLst>
          </p:cNvPr>
          <p:cNvSpPr txBox="1">
            <a:spLocks/>
          </p:cNvSpPr>
          <p:nvPr userDrawn="1"/>
        </p:nvSpPr>
        <p:spPr>
          <a:xfrm>
            <a:off x="196438" y="6536610"/>
            <a:ext cx="5402356" cy="230108"/>
          </a:xfrm>
          <a:prstGeom prst="rect">
            <a:avLst/>
          </a:prstGeom>
          <a:ln>
            <a:noFill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sz="1000" kern="1200" smtClean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ctr" defTabSz="457200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ctr" defTabSz="457200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ctr" defTabSz="457200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ctr" defTabSz="457200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 marL="0" marR="0" lvl="0" indent="0" algn="l" defTabSz="45719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dirty="0">
                <a:solidFill>
                  <a:schemeClr val="tx1"/>
                </a:solidFill>
                <a:latin typeface="+mj-lt"/>
              </a:rPr>
              <a:t>© </a:t>
            </a:r>
            <a:r>
              <a:rPr kumimoji="1" lang="en-US" altLang="ja-JP" sz="700" kern="1200" dirty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MITSUBISHI HEAVY INDUSTRIES ,LTD. All Rights Reserved.</a:t>
            </a:r>
            <a:endParaRPr kumimoji="1" lang="ja-JP" altLang="en-US" sz="700" kern="1200" dirty="0">
              <a:solidFill>
                <a:schemeClr val="tx1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  <a:p>
            <a:pPr>
              <a:defRPr/>
            </a:pPr>
            <a:endParaRPr lang="ja-JP" altLang="en-US" sz="7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図 2" descr="屋内, テーブル, 大きい, カウンター が含まれている画像&#10;&#10;自動的に生成された説明">
            <a:extLst>
              <a:ext uri="{FF2B5EF4-FFF2-40B4-BE49-F238E27FC236}">
                <a16:creationId xmlns:a16="http://schemas.microsoft.com/office/drawing/2014/main" id="{E1298178-BC7D-498B-94E5-80BD220912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0" r="3748" b="10810"/>
          <a:stretch/>
        </p:blipFill>
        <p:spPr>
          <a:xfrm>
            <a:off x="5104015" y="1979681"/>
            <a:ext cx="4588625" cy="360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4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S04\Desktop\180613_PPTヘッダ帯_header のコピー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807" y="202145"/>
            <a:ext cx="9472613" cy="94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プレースホルダー 5"/>
          <p:cNvSpPr>
            <a:spLocks noGrp="1"/>
          </p:cNvSpPr>
          <p:nvPr>
            <p:ph type="body" sz="quarter" idx="10" hasCustomPrompt="1"/>
          </p:nvPr>
        </p:nvSpPr>
        <p:spPr>
          <a:xfrm>
            <a:off x="305879" y="5566335"/>
            <a:ext cx="2586024" cy="35128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  <a:ea typeface="+mn-ea"/>
                <a:cs typeface="メイリオ" pitchFamily="50" charset="-128"/>
              </a:defRPr>
            </a:lvl1pPr>
          </a:lstStyle>
          <a:p>
            <a:pPr lvl="0"/>
            <a:r>
              <a:rPr kumimoji="1" lang="en-US" altLang="ja-JP" dirty="0"/>
              <a:t>2020.6.1</a:t>
            </a:r>
            <a:endParaRPr kumimoji="1" lang="ja-JP" altLang="en-US" dirty="0"/>
          </a:p>
        </p:txBody>
      </p:sp>
      <p:sp>
        <p:nvSpPr>
          <p:cNvPr id="16" name="タイトル 2"/>
          <p:cNvSpPr>
            <a:spLocks noGrp="1"/>
          </p:cNvSpPr>
          <p:nvPr>
            <p:ph type="title" hasCustomPrompt="1"/>
          </p:nvPr>
        </p:nvSpPr>
        <p:spPr>
          <a:xfrm>
            <a:off x="305877" y="2699388"/>
            <a:ext cx="9296822" cy="5855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3400" b="1" baseline="0">
                <a:solidFill>
                  <a:schemeClr val="tx1"/>
                </a:solidFill>
                <a:latin typeface="+mj-lt"/>
                <a:ea typeface="+mj-ea"/>
                <a:cs typeface="メイリオ" pitchFamily="50" charset="-128"/>
              </a:defRPr>
            </a:lvl1pPr>
          </a:lstStyle>
          <a:p>
            <a:r>
              <a:rPr kumimoji="1" lang="en-US" altLang="ja-JP" dirty="0"/>
              <a:t>Cover Title 34pt</a:t>
            </a:r>
            <a:endParaRPr kumimoji="1" lang="ja-JP" altLang="en-US" dirty="0"/>
          </a:p>
        </p:txBody>
      </p:sp>
      <p:sp>
        <p:nvSpPr>
          <p:cNvPr id="13" name="テキスト プレースホルダー 21">
            <a:extLst>
              <a:ext uri="{FF2B5EF4-FFF2-40B4-BE49-F238E27FC236}">
                <a16:creationId xmlns:a16="http://schemas.microsoft.com/office/drawing/2014/main" id="{14992537-1752-40EB-89C4-F86F80A397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877" y="3361113"/>
            <a:ext cx="9296822" cy="1676400"/>
          </a:xfrm>
          <a:prstGeom prst="rect">
            <a:avLst/>
          </a:prstGeom>
        </p:spPr>
        <p:txBody>
          <a:bodyPr/>
          <a:lstStyle>
            <a:lvl1pPr marL="0" marR="0" indent="0" algn="l" defTabSz="68579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tx1"/>
                </a:solidFill>
                <a:latin typeface="+mj-lt"/>
                <a:ea typeface="+mn-ea"/>
                <a:cs typeface="メイリオ" pitchFamily="50" charset="-128"/>
              </a:defRPr>
            </a:lvl1pPr>
          </a:lstStyle>
          <a:p>
            <a:pPr marL="0" marR="0" lvl="0" indent="0" algn="l" defTabSz="68579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Subtitle 20pt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CA7E0D6-32B4-4289-A9DC-47E2D372A8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734" y="6421555"/>
            <a:ext cx="1188000" cy="230108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54471F7-9CDE-4414-8081-E639C01FB39F}"/>
              </a:ext>
            </a:extLst>
          </p:cNvPr>
          <p:cNvSpPr txBox="1"/>
          <p:nvPr userDrawn="1"/>
        </p:nvSpPr>
        <p:spPr>
          <a:xfrm>
            <a:off x="305877" y="5936675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三菱重工業株式会社</a:t>
            </a:r>
          </a:p>
        </p:txBody>
      </p:sp>
      <p:sp>
        <p:nvSpPr>
          <p:cNvPr id="17" name="日付プレースホルダー 32">
            <a:extLst>
              <a:ext uri="{FF2B5EF4-FFF2-40B4-BE49-F238E27FC236}">
                <a16:creationId xmlns:a16="http://schemas.microsoft.com/office/drawing/2014/main" id="{18124628-6893-40CF-AD98-79AE3C9B1A55}"/>
              </a:ext>
            </a:extLst>
          </p:cNvPr>
          <p:cNvSpPr txBox="1">
            <a:spLocks/>
          </p:cNvSpPr>
          <p:nvPr userDrawn="1"/>
        </p:nvSpPr>
        <p:spPr>
          <a:xfrm>
            <a:off x="196438" y="6536610"/>
            <a:ext cx="5402356" cy="230108"/>
          </a:xfrm>
          <a:prstGeom prst="rect">
            <a:avLst/>
          </a:prstGeom>
          <a:ln>
            <a:noFill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sz="1000" kern="1200" smtClean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ctr" defTabSz="457200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ctr" defTabSz="457200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ctr" defTabSz="457200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ctr" defTabSz="457200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 marL="0" marR="0" lvl="0" indent="0" algn="l" defTabSz="45719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dirty="0">
                <a:solidFill>
                  <a:schemeClr val="tx1"/>
                </a:solidFill>
                <a:latin typeface="+mj-lt"/>
              </a:rPr>
              <a:t>© </a:t>
            </a:r>
            <a:r>
              <a:rPr kumimoji="1" lang="en-US" altLang="ja-JP" sz="700" kern="1200" dirty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MITSUBISHI HEAVY INDUSTRIES ,LTD. All Rights Reserved.</a:t>
            </a:r>
            <a:endParaRPr kumimoji="1" lang="ja-JP" altLang="en-US" sz="700" kern="1200" dirty="0">
              <a:solidFill>
                <a:schemeClr val="tx1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  <a:p>
            <a:pPr>
              <a:defRPr/>
            </a:pPr>
            <a:endParaRPr lang="ja-JP" altLang="en-US" sz="7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8F6B14C-F5F1-122E-5C9C-B0E918C44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78"/>
          <a:stretch/>
        </p:blipFill>
        <p:spPr>
          <a:xfrm>
            <a:off x="5104015" y="1980896"/>
            <a:ext cx="4588626" cy="360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9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S04\Desktop\180613_PPTヘッダ帯_header のコピー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807" y="202145"/>
            <a:ext cx="9472613" cy="94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プレースホルダー 5"/>
          <p:cNvSpPr>
            <a:spLocks noGrp="1"/>
          </p:cNvSpPr>
          <p:nvPr>
            <p:ph type="body" sz="quarter" idx="10" hasCustomPrompt="1"/>
          </p:nvPr>
        </p:nvSpPr>
        <p:spPr>
          <a:xfrm>
            <a:off x="305879" y="5566335"/>
            <a:ext cx="2586024" cy="35128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  <a:ea typeface="+mn-ea"/>
                <a:cs typeface="メイリオ" pitchFamily="50" charset="-128"/>
              </a:defRPr>
            </a:lvl1pPr>
          </a:lstStyle>
          <a:p>
            <a:pPr lvl="0"/>
            <a:r>
              <a:rPr kumimoji="1" lang="en-US" altLang="ja-JP" dirty="0"/>
              <a:t>2020.6.1</a:t>
            </a:r>
            <a:endParaRPr kumimoji="1" lang="ja-JP" altLang="en-US" dirty="0"/>
          </a:p>
        </p:txBody>
      </p:sp>
      <p:sp>
        <p:nvSpPr>
          <p:cNvPr id="16" name="タイトル 2"/>
          <p:cNvSpPr>
            <a:spLocks noGrp="1"/>
          </p:cNvSpPr>
          <p:nvPr>
            <p:ph type="title" hasCustomPrompt="1"/>
          </p:nvPr>
        </p:nvSpPr>
        <p:spPr>
          <a:xfrm>
            <a:off x="305877" y="2699388"/>
            <a:ext cx="9296822" cy="5855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3400" b="1" baseline="0">
                <a:solidFill>
                  <a:schemeClr val="tx1"/>
                </a:solidFill>
                <a:latin typeface="+mj-lt"/>
                <a:ea typeface="+mj-ea"/>
                <a:cs typeface="メイリオ" pitchFamily="50" charset="-128"/>
              </a:defRPr>
            </a:lvl1pPr>
          </a:lstStyle>
          <a:p>
            <a:r>
              <a:rPr kumimoji="1" lang="en-US" altLang="ja-JP" dirty="0"/>
              <a:t>Cover Title 34pt</a:t>
            </a:r>
            <a:endParaRPr kumimoji="1" lang="ja-JP" altLang="en-US" dirty="0"/>
          </a:p>
        </p:txBody>
      </p:sp>
      <p:sp>
        <p:nvSpPr>
          <p:cNvPr id="13" name="テキスト プレースホルダー 21">
            <a:extLst>
              <a:ext uri="{FF2B5EF4-FFF2-40B4-BE49-F238E27FC236}">
                <a16:creationId xmlns:a16="http://schemas.microsoft.com/office/drawing/2014/main" id="{14992537-1752-40EB-89C4-F86F80A397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877" y="3361113"/>
            <a:ext cx="9296822" cy="1676400"/>
          </a:xfrm>
          <a:prstGeom prst="rect">
            <a:avLst/>
          </a:prstGeom>
        </p:spPr>
        <p:txBody>
          <a:bodyPr/>
          <a:lstStyle>
            <a:lvl1pPr marL="0" marR="0" indent="0" algn="l" defTabSz="68579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tx1"/>
                </a:solidFill>
                <a:latin typeface="+mj-lt"/>
                <a:ea typeface="+mn-ea"/>
                <a:cs typeface="メイリオ" pitchFamily="50" charset="-128"/>
              </a:defRPr>
            </a:lvl1pPr>
          </a:lstStyle>
          <a:p>
            <a:pPr marL="0" marR="0" lvl="0" indent="0" algn="l" defTabSz="68579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Subtitle 20pt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CA7E0D6-32B4-4289-A9DC-47E2D372A8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734" y="6421555"/>
            <a:ext cx="1188000" cy="230108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54471F7-9CDE-4414-8081-E639C01FB39F}"/>
              </a:ext>
            </a:extLst>
          </p:cNvPr>
          <p:cNvSpPr txBox="1"/>
          <p:nvPr userDrawn="1"/>
        </p:nvSpPr>
        <p:spPr>
          <a:xfrm>
            <a:off x="305877" y="5936675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三菱重工業株式会社</a:t>
            </a:r>
          </a:p>
        </p:txBody>
      </p:sp>
      <p:sp>
        <p:nvSpPr>
          <p:cNvPr id="17" name="日付プレースホルダー 32">
            <a:extLst>
              <a:ext uri="{FF2B5EF4-FFF2-40B4-BE49-F238E27FC236}">
                <a16:creationId xmlns:a16="http://schemas.microsoft.com/office/drawing/2014/main" id="{18124628-6893-40CF-AD98-79AE3C9B1A55}"/>
              </a:ext>
            </a:extLst>
          </p:cNvPr>
          <p:cNvSpPr txBox="1">
            <a:spLocks/>
          </p:cNvSpPr>
          <p:nvPr userDrawn="1"/>
        </p:nvSpPr>
        <p:spPr>
          <a:xfrm>
            <a:off x="196438" y="6536610"/>
            <a:ext cx="5402356" cy="230108"/>
          </a:xfrm>
          <a:prstGeom prst="rect">
            <a:avLst/>
          </a:prstGeom>
          <a:ln>
            <a:noFill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sz="1000" kern="1200" smtClean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ctr" defTabSz="457200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ctr" defTabSz="457200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ctr" defTabSz="457200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ctr" defTabSz="457200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 marL="0" marR="0" lvl="0" indent="0" algn="l" defTabSz="45719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dirty="0">
                <a:solidFill>
                  <a:schemeClr val="tx1"/>
                </a:solidFill>
                <a:latin typeface="+mj-lt"/>
              </a:rPr>
              <a:t>© </a:t>
            </a:r>
            <a:r>
              <a:rPr kumimoji="1" lang="en-US" altLang="ja-JP" sz="700" kern="1200" dirty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MITSUBISHI HEAVY INDUSTRIES ,LTD. All Rights Reserved.</a:t>
            </a:r>
            <a:endParaRPr kumimoji="1" lang="ja-JP" altLang="en-US" sz="700" kern="1200" dirty="0">
              <a:solidFill>
                <a:schemeClr val="tx1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  <a:p>
            <a:pPr>
              <a:defRPr/>
            </a:pPr>
            <a:endParaRPr lang="ja-JP" altLang="en-US" sz="7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171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S04\Desktop\180613_PPTヘッダ帯_header のコピー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807" y="202145"/>
            <a:ext cx="9472613" cy="94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プレースホルダー 5"/>
          <p:cNvSpPr>
            <a:spLocks noGrp="1"/>
          </p:cNvSpPr>
          <p:nvPr>
            <p:ph type="body" sz="quarter" idx="10" hasCustomPrompt="1"/>
          </p:nvPr>
        </p:nvSpPr>
        <p:spPr>
          <a:xfrm>
            <a:off x="305879" y="5566335"/>
            <a:ext cx="2586024" cy="35128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  <a:ea typeface="+mn-ea"/>
                <a:cs typeface="メイリオ" pitchFamily="50" charset="-128"/>
              </a:defRPr>
            </a:lvl1pPr>
          </a:lstStyle>
          <a:p>
            <a:pPr lvl="0"/>
            <a:r>
              <a:rPr kumimoji="1" lang="en-US" altLang="ja-JP" dirty="0"/>
              <a:t>2020.6.1</a:t>
            </a:r>
            <a:endParaRPr kumimoji="1" lang="ja-JP" altLang="en-US" dirty="0"/>
          </a:p>
        </p:txBody>
      </p:sp>
      <p:sp>
        <p:nvSpPr>
          <p:cNvPr id="16" name="タイトル 2"/>
          <p:cNvSpPr>
            <a:spLocks noGrp="1"/>
          </p:cNvSpPr>
          <p:nvPr>
            <p:ph type="title" hasCustomPrompt="1"/>
          </p:nvPr>
        </p:nvSpPr>
        <p:spPr>
          <a:xfrm>
            <a:off x="305877" y="2699388"/>
            <a:ext cx="9296822" cy="5855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3400" b="1" baseline="0">
                <a:solidFill>
                  <a:schemeClr val="tx1"/>
                </a:solidFill>
                <a:latin typeface="+mj-lt"/>
                <a:ea typeface="+mj-ea"/>
                <a:cs typeface="メイリオ" pitchFamily="50" charset="-128"/>
              </a:defRPr>
            </a:lvl1pPr>
          </a:lstStyle>
          <a:p>
            <a:r>
              <a:rPr kumimoji="1" lang="en-US" altLang="ja-JP" dirty="0"/>
              <a:t>Cover Title 34pt</a:t>
            </a:r>
            <a:endParaRPr kumimoji="1" lang="ja-JP" altLang="en-US" dirty="0"/>
          </a:p>
        </p:txBody>
      </p:sp>
      <p:sp>
        <p:nvSpPr>
          <p:cNvPr id="13" name="テキスト プレースホルダー 21">
            <a:extLst>
              <a:ext uri="{FF2B5EF4-FFF2-40B4-BE49-F238E27FC236}">
                <a16:creationId xmlns:a16="http://schemas.microsoft.com/office/drawing/2014/main" id="{14992537-1752-40EB-89C4-F86F80A397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877" y="3361113"/>
            <a:ext cx="9296822" cy="1676400"/>
          </a:xfrm>
          <a:prstGeom prst="rect">
            <a:avLst/>
          </a:prstGeom>
        </p:spPr>
        <p:txBody>
          <a:bodyPr/>
          <a:lstStyle>
            <a:lvl1pPr marL="0" marR="0" indent="0" algn="l" defTabSz="68579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tx1"/>
                </a:solidFill>
                <a:latin typeface="+mj-lt"/>
                <a:ea typeface="+mn-ea"/>
                <a:cs typeface="メイリオ" pitchFamily="50" charset="-128"/>
              </a:defRPr>
            </a:lvl1pPr>
          </a:lstStyle>
          <a:p>
            <a:pPr marL="0" marR="0" lvl="0" indent="0" algn="l" defTabSz="68579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Subtitle 20pt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CA7E0D6-32B4-4289-A9DC-47E2D372A8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734" y="6421555"/>
            <a:ext cx="1188000" cy="230108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54471F7-9CDE-4414-8081-E639C01FB39F}"/>
              </a:ext>
            </a:extLst>
          </p:cNvPr>
          <p:cNvSpPr txBox="1"/>
          <p:nvPr userDrawn="1"/>
        </p:nvSpPr>
        <p:spPr>
          <a:xfrm>
            <a:off x="305877" y="5936675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三菱重工業株式会社</a:t>
            </a:r>
          </a:p>
        </p:txBody>
      </p:sp>
      <p:sp>
        <p:nvSpPr>
          <p:cNvPr id="17" name="日付プレースホルダー 32">
            <a:extLst>
              <a:ext uri="{FF2B5EF4-FFF2-40B4-BE49-F238E27FC236}">
                <a16:creationId xmlns:a16="http://schemas.microsoft.com/office/drawing/2014/main" id="{18124628-6893-40CF-AD98-79AE3C9B1A55}"/>
              </a:ext>
            </a:extLst>
          </p:cNvPr>
          <p:cNvSpPr txBox="1">
            <a:spLocks/>
          </p:cNvSpPr>
          <p:nvPr userDrawn="1"/>
        </p:nvSpPr>
        <p:spPr>
          <a:xfrm>
            <a:off x="196438" y="6536610"/>
            <a:ext cx="5402356" cy="230108"/>
          </a:xfrm>
          <a:prstGeom prst="rect">
            <a:avLst/>
          </a:prstGeom>
          <a:ln>
            <a:noFill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sz="1000" kern="1200" smtClean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ctr" defTabSz="457200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ctr" defTabSz="457200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ctr" defTabSz="457200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ctr" defTabSz="457200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 marL="0" marR="0" lvl="0" indent="0" algn="l" defTabSz="45719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dirty="0">
                <a:solidFill>
                  <a:schemeClr val="tx1"/>
                </a:solidFill>
                <a:latin typeface="+mj-lt"/>
              </a:rPr>
              <a:t>© </a:t>
            </a:r>
            <a:r>
              <a:rPr kumimoji="1" lang="en-US" altLang="ja-JP" sz="700" kern="1200" dirty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MITSUBISHI HEAVY INDUSTRIES ,LTD. All Rights Reserved.</a:t>
            </a:r>
            <a:endParaRPr kumimoji="1" lang="ja-JP" altLang="en-US" sz="700" kern="1200" dirty="0">
              <a:solidFill>
                <a:schemeClr val="tx1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  <a:p>
            <a:pPr>
              <a:defRPr/>
            </a:pPr>
            <a:endParaRPr lang="ja-JP" altLang="en-US" sz="7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0901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408" y="6453623"/>
            <a:ext cx="9473185" cy="262128"/>
          </a:xfrm>
          <a:prstGeom prst="rect">
            <a:avLst/>
          </a:prstGeom>
        </p:spPr>
      </p:pic>
      <p:sp>
        <p:nvSpPr>
          <p:cNvPr id="7" name="スライド番号プレースホルダー 5"/>
          <p:cNvSpPr txBox="1">
            <a:spLocks/>
          </p:cNvSpPr>
          <p:nvPr userDrawn="1"/>
        </p:nvSpPr>
        <p:spPr>
          <a:xfrm>
            <a:off x="9071901" y="6403072"/>
            <a:ext cx="564092" cy="36512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sz="1000" b="0" kern="1200">
                <a:solidFill>
                  <a:srgbClr val="FFFFFF"/>
                </a:solidFill>
                <a:latin typeface="+mn-lt"/>
                <a:ea typeface="ＭＳ Ｐゴシック" pitchFamily="50" charset="-128"/>
                <a:cs typeface="+mn-cs"/>
              </a:defRPr>
            </a:lvl1pPr>
            <a:lvl2pPr marL="457200" algn="ctr" defTabSz="457200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ctr" defTabSz="457200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ctr" defTabSz="457200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ctr" defTabSz="457200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2336B973-55D6-4CA0-852C-851A571EFE2A}" type="slidenum">
              <a:rPr lang="ja-JP" altLang="en-US" sz="1000" smtClean="0">
                <a:latin typeface="Arial"/>
              </a:rPr>
              <a:pPr>
                <a:defRPr/>
              </a:pPr>
              <a:t>‹#›</a:t>
            </a:fld>
            <a:endParaRPr lang="en-US" altLang="ja-JP" sz="1000" dirty="0">
              <a:latin typeface="Arial"/>
            </a:endParaRPr>
          </a:p>
        </p:txBody>
      </p:sp>
      <p:cxnSp>
        <p:nvCxnSpPr>
          <p:cNvPr id="21" name="直線コネクタ 20"/>
          <p:cNvCxnSpPr/>
          <p:nvPr userDrawn="1"/>
        </p:nvCxnSpPr>
        <p:spPr>
          <a:xfrm>
            <a:off x="212807" y="564204"/>
            <a:ext cx="9473438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日付プレースホルダー 32">
            <a:extLst>
              <a:ext uri="{FF2B5EF4-FFF2-40B4-BE49-F238E27FC236}">
                <a16:creationId xmlns:a16="http://schemas.microsoft.com/office/drawing/2014/main" id="{3D82AF77-A1AD-471D-A69A-0CEFC637DA0F}"/>
              </a:ext>
            </a:extLst>
          </p:cNvPr>
          <p:cNvSpPr txBox="1">
            <a:spLocks/>
          </p:cNvSpPr>
          <p:nvPr userDrawn="1"/>
        </p:nvSpPr>
        <p:spPr>
          <a:xfrm>
            <a:off x="282162" y="6444001"/>
            <a:ext cx="5402356" cy="365125"/>
          </a:xfrm>
          <a:prstGeom prst="rect">
            <a:avLst/>
          </a:prstGeom>
          <a:ln>
            <a:noFill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sz="1000" kern="1200" smtClean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ctr" defTabSz="457200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ctr" defTabSz="457200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ctr" defTabSz="457200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ctr" defTabSz="457200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 marL="0" marR="0" lvl="0" indent="0" algn="l" defTabSz="45719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dirty="0">
                <a:solidFill>
                  <a:schemeClr val="bg1"/>
                </a:solidFill>
                <a:latin typeface="+mj-lt"/>
              </a:rPr>
              <a:t>© </a:t>
            </a:r>
            <a:r>
              <a:rPr kumimoji="1" lang="en-US" altLang="ja-JP" sz="700" kern="1200" dirty="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MITSUBISHI HEAVY INDUSTRIES ,LTD. All Rights Reserved.</a:t>
            </a:r>
            <a:endParaRPr kumimoji="1" lang="ja-JP" altLang="en-US" sz="700" kern="1200" dirty="0">
              <a:solidFill>
                <a:schemeClr val="bg1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  <a:p>
            <a:pPr>
              <a:defRPr/>
            </a:pPr>
            <a:endParaRPr lang="ja-JP" altLang="en-US" sz="7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49429F46-C642-4131-96A4-8BC5F79311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246" y="180226"/>
            <a:ext cx="1188000" cy="230108"/>
          </a:xfrm>
          <a:prstGeom prst="rect">
            <a:avLst/>
          </a:prstGeom>
        </p:spPr>
      </p:pic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17689BE6-7E65-4466-AF8C-26177A872F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337" y="594096"/>
            <a:ext cx="9504726" cy="336182"/>
          </a:xfrm>
          <a:prstGeom prst="rect">
            <a:avLst/>
          </a:prstGeom>
          <a:solidFill>
            <a:srgbClr val="CDF2FF"/>
          </a:solidFill>
          <a:ln>
            <a:noFill/>
          </a:ln>
        </p:spPr>
        <p:txBody>
          <a:bodyPr wrap="square" rtlCol="0">
            <a:spAutoFit/>
          </a:bodyPr>
          <a:lstStyle>
            <a:lvl1pPr>
              <a:defRPr sz="1400"/>
            </a:lvl1pPr>
          </a:lstStyle>
          <a:p>
            <a:pPr marL="180000" indent="-180000" defTabSz="914400">
              <a:lnSpc>
                <a:spcPct val="110000"/>
              </a:lnSpc>
              <a:spcBef>
                <a:spcPts val="100"/>
              </a:spcBef>
            </a:pPr>
            <a:endParaRPr lang="ja-JP" altLang="en-US" sz="1600" kern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タイトル 3">
            <a:extLst>
              <a:ext uri="{FF2B5EF4-FFF2-40B4-BE49-F238E27FC236}">
                <a16:creationId xmlns:a16="http://schemas.microsoft.com/office/drawing/2014/main" id="{64069BC1-AC84-4592-B28C-303625031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808" y="136962"/>
            <a:ext cx="7311540" cy="349961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 sz="2000" dirty="0"/>
          </a:p>
        </p:txBody>
      </p:sp>
      <p:graphicFrame>
        <p:nvGraphicFramePr>
          <p:cNvPr id="2" name="表 31">
            <a:extLst>
              <a:ext uri="{FF2B5EF4-FFF2-40B4-BE49-F238E27FC236}">
                <a16:creationId xmlns:a16="http://schemas.microsoft.com/office/drawing/2014/main" id="{6F4A7E48-0AAF-8DC6-F842-8E5B928E0D0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48158325"/>
              </p:ext>
            </p:extLst>
          </p:nvPr>
        </p:nvGraphicFramePr>
        <p:xfrm>
          <a:off x="7929257" y="6516273"/>
          <a:ext cx="1085851" cy="14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63">
                  <a:extLst>
                    <a:ext uri="{9D8B030D-6E8A-4147-A177-3AD203B41FA5}">
                      <a16:colId xmlns:a16="http://schemas.microsoft.com/office/drawing/2014/main" val="139662772"/>
                    </a:ext>
                  </a:extLst>
                </a:gridCol>
                <a:gridCol w="226067">
                  <a:extLst>
                    <a:ext uri="{9D8B030D-6E8A-4147-A177-3AD203B41FA5}">
                      <a16:colId xmlns:a16="http://schemas.microsoft.com/office/drawing/2014/main" val="410213167"/>
                    </a:ext>
                  </a:extLst>
                </a:gridCol>
                <a:gridCol w="276701">
                  <a:extLst>
                    <a:ext uri="{9D8B030D-6E8A-4147-A177-3AD203B41FA5}">
                      <a16:colId xmlns:a16="http://schemas.microsoft.com/office/drawing/2014/main" val="2248349363"/>
                    </a:ext>
                  </a:extLst>
                </a:gridCol>
                <a:gridCol w="349720">
                  <a:extLst>
                    <a:ext uri="{9D8B030D-6E8A-4147-A177-3AD203B41FA5}">
                      <a16:colId xmlns:a16="http://schemas.microsoft.com/office/drawing/2014/main" val="4402080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00" b="0" dirty="0">
                          <a:solidFill>
                            <a:srgbClr val="82A0AA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SL</a:t>
                      </a:r>
                      <a:endParaRPr kumimoji="1" lang="ja-JP" altLang="en-US" sz="700" b="0" dirty="0">
                        <a:solidFill>
                          <a:srgbClr val="82A0AA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8000" marR="18000"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  <a:endParaRPr kumimoji="1" lang="ja-JP" altLang="en-US" sz="7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8000" marR="18000"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00" b="0" dirty="0">
                          <a:solidFill>
                            <a:srgbClr val="82A0AA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ECT</a:t>
                      </a:r>
                      <a:endParaRPr kumimoji="1" lang="ja-JP" altLang="en-US" sz="700" b="0" dirty="0">
                        <a:solidFill>
                          <a:srgbClr val="82A0AA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8000" marR="18000"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N/A</a:t>
                      </a:r>
                      <a:endParaRPr kumimoji="1" lang="ja-JP" altLang="en-US" sz="7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8000" marR="18000"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7077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468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B342BB4-4C6D-4CA1-AAC8-369171701D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84" y="2978803"/>
            <a:ext cx="4697232" cy="90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51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500" y="3250448"/>
            <a:ext cx="6435000" cy="35710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6975" y="5852496"/>
            <a:ext cx="1332477" cy="73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6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22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9" r:id="rId2"/>
    <p:sldLayoutId id="2147483721" r:id="rId3"/>
    <p:sldLayoutId id="2147483725" r:id="rId4"/>
    <p:sldLayoutId id="2147483726" r:id="rId5"/>
    <p:sldLayoutId id="2147483727" r:id="rId6"/>
    <p:sldLayoutId id="2147483728" r:id="rId7"/>
  </p:sldLayoutIdLst>
  <p:txStyles>
    <p:titleStyle>
      <a:lvl1pPr algn="l" defTabSz="685796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8" indent="-171448" algn="l" defTabSz="68579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347" indent="-171448" algn="l" defTabSz="6857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45" indent="-171448" algn="l" defTabSz="6857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43" indent="-171448" algn="l" defTabSz="6857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41" indent="-171448" algn="l" defTabSz="6857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39" indent="-171448" algn="l" defTabSz="6857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37" indent="-171448" algn="l" defTabSz="6857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35" indent="-171448" algn="l" defTabSz="6857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33" indent="-171448" algn="l" defTabSz="6857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8" algn="l" defTabSz="68579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6" algn="l" defTabSz="68579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4" algn="l" defTabSz="68579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2" algn="l" defTabSz="68579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90" algn="l" defTabSz="68579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88" algn="l" defTabSz="68579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86" algn="l" defTabSz="68579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84" algn="l" defTabSz="68579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393A4DA-D11F-ABE4-376E-A32A72092E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11905" r="19011" b="6825"/>
          <a:stretch/>
        </p:blipFill>
        <p:spPr>
          <a:xfrm>
            <a:off x="5196115" y="2235200"/>
            <a:ext cx="4147108" cy="298994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236A3C8-CA66-637E-AC41-FF7B594931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8" t="8845" r="11795" b="3242"/>
          <a:stretch/>
        </p:blipFill>
        <p:spPr>
          <a:xfrm>
            <a:off x="10646813" y="2248019"/>
            <a:ext cx="4121473" cy="3290597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229BECF-6883-E088-3399-D679F808D744}"/>
              </a:ext>
            </a:extLst>
          </p:cNvPr>
          <p:cNvSpPr txBox="1"/>
          <p:nvPr/>
        </p:nvSpPr>
        <p:spPr>
          <a:xfrm>
            <a:off x="737732" y="5200062"/>
            <a:ext cx="1861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latin typeface="+mn-ea"/>
              </a:rPr>
              <a:t>10</a:t>
            </a:r>
            <a:r>
              <a:rPr kumimoji="1" lang="ja-JP" altLang="en-US" sz="1600" b="1" dirty="0">
                <a:latin typeface="+mn-ea"/>
              </a:rPr>
              <a:t>部品を溶接組立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DDCE4E4-3C4F-DA4C-A076-7F82627E6F90}"/>
              </a:ext>
            </a:extLst>
          </p:cNvPr>
          <p:cNvSpPr txBox="1"/>
          <p:nvPr/>
        </p:nvSpPr>
        <p:spPr>
          <a:xfrm>
            <a:off x="3419026" y="520006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>
                <a:latin typeface="+mn-ea"/>
              </a:rPr>
              <a:t>一体造形</a:t>
            </a:r>
            <a:endParaRPr kumimoji="1" lang="ja-JP" altLang="en-US" sz="1600" b="1" dirty="0">
              <a:latin typeface="+mn-ea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A0424D6C-D4F4-F4F2-0CA2-B6139E3DE8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07" t="13681" r="37949" b="15341"/>
          <a:stretch/>
        </p:blipFill>
        <p:spPr>
          <a:xfrm>
            <a:off x="320247" y="2101429"/>
            <a:ext cx="2327094" cy="3123714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DD5D1311-0A49-303E-AEF4-63BE14F84C4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0" t="13276" r="27298" b="6339"/>
          <a:stretch/>
        </p:blipFill>
        <p:spPr>
          <a:xfrm>
            <a:off x="2460341" y="2248019"/>
            <a:ext cx="2407338" cy="2875049"/>
          </a:xfrm>
          <a:prstGeom prst="rect">
            <a:avLst/>
          </a:prstGeom>
        </p:spPr>
      </p:pic>
      <p:sp>
        <p:nvSpPr>
          <p:cNvPr id="28" name="矢印: 右 27">
            <a:extLst>
              <a:ext uri="{FF2B5EF4-FFF2-40B4-BE49-F238E27FC236}">
                <a16:creationId xmlns:a16="http://schemas.microsoft.com/office/drawing/2014/main" id="{6D4F4E44-CEEC-7BBD-4E22-9A0074F157A6}"/>
              </a:ext>
            </a:extLst>
          </p:cNvPr>
          <p:cNvSpPr/>
          <p:nvPr/>
        </p:nvSpPr>
        <p:spPr>
          <a:xfrm>
            <a:off x="2380681" y="3429000"/>
            <a:ext cx="508881" cy="563955"/>
          </a:xfrm>
          <a:prstGeom prst="rightArrow">
            <a:avLst/>
          </a:prstGeom>
          <a:solidFill>
            <a:srgbClr val="FFFF0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59882BE-9B93-C4C9-F517-83C1E27B9A1D}"/>
              </a:ext>
            </a:extLst>
          </p:cNvPr>
          <p:cNvSpPr txBox="1"/>
          <p:nvPr/>
        </p:nvSpPr>
        <p:spPr>
          <a:xfrm>
            <a:off x="5340350" y="1778634"/>
            <a:ext cx="33409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 b="1" dirty="0">
                <a:solidFill>
                  <a:srgbClr val="00B0F0"/>
                </a:solidFill>
                <a:latin typeface="+mn-ea"/>
              </a:rPr>
              <a:t>複数同時造形でコスト低減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FCA826E-E8B7-348D-BE16-24B002A9C381}"/>
              </a:ext>
            </a:extLst>
          </p:cNvPr>
          <p:cNvSpPr txBox="1"/>
          <p:nvPr/>
        </p:nvSpPr>
        <p:spPr>
          <a:xfrm>
            <a:off x="1021471" y="1778635"/>
            <a:ext cx="20633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 b="1" dirty="0">
                <a:solidFill>
                  <a:srgbClr val="00B0F0"/>
                </a:solidFill>
                <a:latin typeface="+mn-ea"/>
              </a:rPr>
              <a:t>コスト低減</a:t>
            </a:r>
            <a:r>
              <a:rPr kumimoji="1" lang="en-US" altLang="ja-JP" sz="2200" b="1" dirty="0">
                <a:solidFill>
                  <a:srgbClr val="00B0F0"/>
                </a:solidFill>
                <a:latin typeface="+mn-ea"/>
              </a:rPr>
              <a:t>60</a:t>
            </a:r>
            <a:r>
              <a:rPr kumimoji="1" lang="ja-JP" altLang="en-US" sz="2200" b="1" dirty="0">
                <a:solidFill>
                  <a:srgbClr val="00B0F0"/>
                </a:solidFill>
                <a:latin typeface="+mn-ea"/>
              </a:rPr>
              <a:t>％</a:t>
            </a:r>
          </a:p>
        </p:txBody>
      </p:sp>
    </p:spTree>
    <p:extLst>
      <p:ext uri="{BB962C8B-B14F-4D97-AF65-F5344CB8AC3E}">
        <p14:creationId xmlns:p14="http://schemas.microsoft.com/office/powerpoint/2010/main" val="3639516759"/>
      </p:ext>
    </p:extLst>
  </p:cSld>
  <p:clrMapOvr>
    <a:masterClrMapping/>
  </p:clrMapOvr>
</p:sld>
</file>

<file path=ppt/theme/theme1.xml><?xml version="1.0" encoding="utf-8"?>
<a:theme xmlns:a="http://schemas.openxmlformats.org/drawingml/2006/main" name="2_MHI PPT A4_Single Company">
  <a:themeElements>
    <a:clrScheme name="MHI">
      <a:dk1>
        <a:srgbClr val="000000"/>
      </a:dk1>
      <a:lt1>
        <a:srgbClr val="FFFFFF"/>
      </a:lt1>
      <a:dk2>
        <a:srgbClr val="567783"/>
      </a:dk2>
      <a:lt2>
        <a:srgbClr val="82A0AA"/>
      </a:lt2>
      <a:accent1>
        <a:srgbClr val="223F4B"/>
      </a:accent1>
      <a:accent2>
        <a:srgbClr val="006487"/>
      </a:accent2>
      <a:accent3>
        <a:srgbClr val="DC6914"/>
      </a:accent3>
      <a:accent4>
        <a:srgbClr val="647D2D"/>
      </a:accent4>
      <a:accent5>
        <a:srgbClr val="E31F26"/>
      </a:accent5>
      <a:accent6>
        <a:srgbClr val="6E1E4B"/>
      </a:accent6>
      <a:hlink>
        <a:srgbClr val="000000"/>
      </a:hlink>
      <a:folHlink>
        <a:srgbClr val="000000"/>
      </a:folHlink>
    </a:clrScheme>
    <a:fontScheme name="Meiryo UI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I_ppt_color" id="{8714110F-2F40-4E20-B9EF-82653DE22CAC}" vid="{2E728569-002A-49DD-A6AB-1E30B9D445F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EA048D0E9DD440AB67513EFA7B4D31" ma:contentTypeVersion="0" ma:contentTypeDescription="Create a new document." ma:contentTypeScope="" ma:versionID="ae0a580f57049ef6c128c14f6673af3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AF8E2D-F462-4EBC-B1FB-AAC49E2F3AD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945C0F8-936C-467C-A8B1-83C55B1FC8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9C3EDCC-8F6B-4D10-86CF-4BD66D6799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3024</TotalTime>
  <Words>17</Words>
  <Application>Microsoft Office PowerPoint</Application>
  <PresentationFormat>A4 210 x 297 mm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 UI</vt:lpstr>
      <vt:lpstr>游ゴシック</vt:lpstr>
      <vt:lpstr>Arial</vt:lpstr>
      <vt:lpstr>Calibri</vt:lpstr>
      <vt:lpstr>2_MHI PPT A4_Single Company</vt:lpstr>
      <vt:lpstr>PowerPoint プレゼンテーション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</dc:title>
  <dc:creator>MHI Group</dc:creator>
  <cp:lastModifiedBy>Takanao Komaki/小牧 孝直</cp:lastModifiedBy>
  <cp:revision>579</cp:revision>
  <dcterms:created xsi:type="dcterms:W3CDTF">2016-08-19T23:29:10Z</dcterms:created>
  <dcterms:modified xsi:type="dcterms:W3CDTF">2025-07-08T08:46:58Z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0x0101001CEA048D0E9DD440AB67513EFA7B4D31</vt:lpwstr>
  </property>
</Properties>
</file>